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82" r:id="rId11"/>
    <p:sldId id="262" r:id="rId12"/>
    <p:sldId id="263" r:id="rId13"/>
    <p:sldId id="264" r:id="rId14"/>
    <p:sldId id="278" r:id="rId15"/>
    <p:sldId id="279" r:id="rId16"/>
    <p:sldId id="280" r:id="rId17"/>
    <p:sldId id="281" r:id="rId18"/>
    <p:sldId id="268" r:id="rId19"/>
    <p:sldId id="269" r:id="rId20"/>
    <p:sldId id="285" r:id="rId21"/>
    <p:sldId id="270" r:id="rId22"/>
    <p:sldId id="283" r:id="rId23"/>
    <p:sldId id="284" r:id="rId24"/>
    <p:sldId id="275" r:id="rId25"/>
    <p:sldId id="286" r:id="rId26"/>
    <p:sldId id="276" r:id="rId27"/>
    <p:sldId id="277" r:id="rId2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300415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28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0"/>
          <a:ext cx="8839200" cy="396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уровень), базовый уровень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20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8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98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дополнительный период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4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591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143870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</a:tr>
              <a:tr h="100709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6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1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648200"/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3780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/>
                <a:gridCol w="3816787"/>
                <a:gridCol w="2469723"/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6305" y="120853"/>
            <a:ext cx="544449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4845" marR="5080" indent="-1922780">
              <a:lnSpc>
                <a:spcPct val="71400"/>
              </a:lnSpc>
              <a:spcBef>
                <a:spcPts val="1060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МИНИМАЛЬНОЕ</a:t>
            </a:r>
            <a:r>
              <a:rPr sz="28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КОЛИЧЕСТВО 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2312" y="826261"/>
          <a:ext cx="7101840" cy="424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/>
                <a:gridCol w="3812540"/>
                <a:gridCol w="2466975"/>
              </a:tblGrid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95350"/>
            <a:ext cx="5334000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/>
                <a:cs typeface="Georgia"/>
              </a:rPr>
              <a:t>Итоговое</a:t>
            </a:r>
            <a:r>
              <a:rPr lang="ru-RU"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 smtClean="0">
                <a:latin typeface="Georgia"/>
                <a:cs typeface="Georgia"/>
              </a:rPr>
              <a:t> </a:t>
            </a:r>
            <a:r>
              <a:rPr sz="2100" b="1" spc="-135" dirty="0" smtClean="0">
                <a:latin typeface="Georgia"/>
                <a:cs typeface="Georgia"/>
              </a:rPr>
              <a:t>с </a:t>
            </a:r>
            <a:r>
              <a:rPr lang="ru-RU" sz="2100" b="1" spc="-13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 smtClean="0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 smtClean="0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/>
                <a:cs typeface="Georgia"/>
              </a:rPr>
              <a:t>Золотой</a:t>
            </a:r>
            <a:r>
              <a:rPr sz="2100" b="1" spc="-160" dirty="0" smtClean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получить 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 smtClean="0">
                <a:latin typeface="Georgia"/>
                <a:cs typeface="Georgia"/>
              </a:rPr>
              <a:t>202</a:t>
            </a:r>
            <a:r>
              <a:rPr lang="ru-RU" sz="2000" spc="70" dirty="0" smtClean="0">
                <a:latin typeface="Georgia"/>
                <a:cs typeface="Georgia"/>
              </a:rPr>
              <a:t>3</a:t>
            </a:r>
            <a:r>
              <a:rPr sz="2000" spc="70" dirty="0" smtClean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lang="ru-RU" sz="3200" i="1" u="heavy" spc="-10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3200" i="1" u="heavy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sz="3200" i="1" u="heavy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43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>
                <a:latin typeface="Georgia"/>
                <a:cs typeface="Georgia"/>
              </a:rPr>
              <a:t>(итоговой)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>
                <a:latin typeface="Georgia"/>
                <a:cs typeface="Georgia"/>
              </a:rPr>
              <a:t>государственную </a:t>
            </a:r>
            <a:r>
              <a:rPr sz="2400" spc="45" dirty="0">
                <a:latin typeface="Georgia"/>
                <a:cs typeface="Georgia"/>
              </a:rPr>
              <a:t>(итоговую)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5071517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7 декабря 2022(среда)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Georgia"/>
                <a:cs typeface="Georgia"/>
              </a:rPr>
              <a:t>Время</a:t>
            </a:r>
            <a:r>
              <a:rPr sz="2400" b="1" dirty="0" smtClean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/>
                <a:cs typeface="Georgia"/>
              </a:rPr>
              <a:t>Начало</a:t>
            </a:r>
            <a:r>
              <a:rPr sz="2400" b="1" spc="-125" dirty="0" smtClean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 smtClean="0">
                <a:latin typeface="Georgia"/>
                <a:cs typeface="Georgia"/>
              </a:rPr>
              <a:t>10:00</a:t>
            </a:r>
            <a:endParaRPr lang="ru-RU" sz="2400" spc="12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 февраля и 3 мая 2023 года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1026" name="Picture 2" descr="F:\2021-2022\ГИА в 2022 году\d496e7fdc51a5824c130e0b6e6cfca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67153"/>
            <a:ext cx="6858000" cy="386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18713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sz="3600" spc="5" dirty="0">
                <a:latin typeface="Georgia"/>
                <a:cs typeface="Georgia"/>
              </a:rPr>
              <a:t>Для </a:t>
            </a:r>
            <a:r>
              <a:rPr sz="3600" spc="175" dirty="0">
                <a:latin typeface="Georgia"/>
                <a:cs typeface="Georgia"/>
              </a:rPr>
              <a:t>участия </a:t>
            </a:r>
            <a:r>
              <a:rPr sz="3600" spc="295" dirty="0">
                <a:latin typeface="Georgia"/>
                <a:cs typeface="Georgia"/>
              </a:rPr>
              <a:t>в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50" dirty="0">
                <a:latin typeface="Georgia"/>
                <a:cs typeface="Georgia"/>
              </a:rPr>
              <a:t>обучающемуся  </a:t>
            </a:r>
            <a:r>
              <a:rPr sz="3600" spc="114" dirty="0">
                <a:latin typeface="Georgia"/>
                <a:cs typeface="Georgia"/>
              </a:rPr>
              <a:t>необходимо</a:t>
            </a:r>
            <a:r>
              <a:rPr sz="3600" spc="254" dirty="0">
                <a:latin typeface="Georgia"/>
                <a:cs typeface="Georgia"/>
              </a:rPr>
              <a:t> </a:t>
            </a:r>
            <a:r>
              <a:rPr sz="3600" spc="295" dirty="0">
                <a:latin typeface="Georgia"/>
                <a:cs typeface="Georgia"/>
              </a:rPr>
              <a:t>в</a:t>
            </a:r>
            <a:endParaRPr sz="36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sz="3600" b="1" spc="-35" dirty="0">
                <a:latin typeface="Georgia"/>
                <a:cs typeface="Georgia"/>
              </a:rPr>
              <a:t>СРОК </a:t>
            </a:r>
            <a:r>
              <a:rPr sz="3600" b="1" spc="35" dirty="0">
                <a:latin typeface="Georgia"/>
                <a:cs typeface="Georgia"/>
              </a:rPr>
              <a:t>ДО </a:t>
            </a:r>
            <a:r>
              <a:rPr sz="36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3600" b="1" spc="610" dirty="0">
                <a:latin typeface="Georgia"/>
                <a:cs typeface="Georgia"/>
              </a:rPr>
              <a:t> </a:t>
            </a:r>
            <a:r>
              <a:rPr sz="3600" b="1" spc="-135" dirty="0">
                <a:latin typeface="Georgia"/>
                <a:cs typeface="Georgia"/>
              </a:rPr>
              <a:t>ФЕВРАЛЯ </a:t>
            </a:r>
            <a:r>
              <a:rPr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3</a:t>
            </a:r>
            <a:r>
              <a:rPr sz="3600" b="1" spc="195" dirty="0" smtClean="0">
                <a:latin typeface="Georgia"/>
                <a:cs typeface="Georgia"/>
              </a:rPr>
              <a:t> </a:t>
            </a:r>
            <a:r>
              <a:rPr sz="3600" b="1" spc="-15" dirty="0">
                <a:latin typeface="Georgia"/>
                <a:cs typeface="Georgia"/>
              </a:rPr>
              <a:t>ГОДА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79" y="2976372"/>
            <a:ext cx="2407920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" y="2910839"/>
            <a:ext cx="2415540" cy="127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28" y="3003804"/>
            <a:ext cx="2312746" cy="1139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428" y="3003804"/>
            <a:ext cx="2313305" cy="1139825"/>
          </a:xfrm>
          <a:custGeom>
            <a:avLst/>
            <a:gdLst/>
            <a:ahLst/>
            <a:cxnLst/>
            <a:rect l="l" t="t" r="r" b="b"/>
            <a:pathLst>
              <a:path w="2313305" h="1139825">
                <a:moveTo>
                  <a:pt x="0" y="189864"/>
                </a:moveTo>
                <a:lnTo>
                  <a:pt x="6782" y="139376"/>
                </a:lnTo>
                <a:lnTo>
                  <a:pt x="25924" y="94017"/>
                </a:lnTo>
                <a:lnTo>
                  <a:pt x="55616" y="55594"/>
                </a:lnTo>
                <a:lnTo>
                  <a:pt x="94047" y="25912"/>
                </a:lnTo>
                <a:lnTo>
                  <a:pt x="139408" y="6779"/>
                </a:lnTo>
                <a:lnTo>
                  <a:pt x="189890" y="0"/>
                </a:lnTo>
                <a:lnTo>
                  <a:pt x="2122881" y="0"/>
                </a:lnTo>
                <a:lnTo>
                  <a:pt x="2173369" y="6779"/>
                </a:lnTo>
                <a:lnTo>
                  <a:pt x="2218728" y="25912"/>
                </a:lnTo>
                <a:lnTo>
                  <a:pt x="2257151" y="55594"/>
                </a:lnTo>
                <a:lnTo>
                  <a:pt x="2286833" y="94017"/>
                </a:lnTo>
                <a:lnTo>
                  <a:pt x="2305966" y="139376"/>
                </a:lnTo>
                <a:lnTo>
                  <a:pt x="2312746" y="189864"/>
                </a:lnTo>
                <a:lnTo>
                  <a:pt x="2312746" y="949401"/>
                </a:lnTo>
                <a:lnTo>
                  <a:pt x="2305966" y="999882"/>
                </a:lnTo>
                <a:lnTo>
                  <a:pt x="2286833" y="1045243"/>
                </a:lnTo>
                <a:lnTo>
                  <a:pt x="2257151" y="1083675"/>
                </a:lnTo>
                <a:lnTo>
                  <a:pt x="2218728" y="1113366"/>
                </a:lnTo>
                <a:lnTo>
                  <a:pt x="2173369" y="1132508"/>
                </a:lnTo>
                <a:lnTo>
                  <a:pt x="2122881" y="1139291"/>
                </a:lnTo>
                <a:lnTo>
                  <a:pt x="189890" y="1139291"/>
                </a:lnTo>
                <a:lnTo>
                  <a:pt x="139408" y="1132508"/>
                </a:lnTo>
                <a:lnTo>
                  <a:pt x="94047" y="1113366"/>
                </a:lnTo>
                <a:lnTo>
                  <a:pt x="55616" y="1083675"/>
                </a:lnTo>
                <a:lnTo>
                  <a:pt x="25924" y="1045243"/>
                </a:lnTo>
                <a:lnTo>
                  <a:pt x="6782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2993263"/>
            <a:ext cx="2286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sz="2000" b="1" spc="-225" dirty="0" smtClean="0">
                <a:latin typeface="Trebuchet MS"/>
                <a:cs typeface="Trebuchet MS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офиц</a:t>
            </a:r>
            <a:r>
              <a:rPr sz="2000" b="1" spc="-210" dirty="0">
                <a:latin typeface="Arial"/>
                <a:cs typeface="Arial"/>
              </a:rPr>
              <a:t>и</a:t>
            </a:r>
            <a:r>
              <a:rPr sz="2000" b="1" spc="-190" dirty="0">
                <a:latin typeface="Arial"/>
                <a:cs typeface="Arial"/>
              </a:rPr>
              <a:t>альный  </a:t>
            </a:r>
            <a:r>
              <a:rPr sz="2000" b="1" spc="-200" dirty="0">
                <a:latin typeface="Arial"/>
                <a:cs typeface="Arial"/>
              </a:rPr>
              <a:t>портал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0984" y="2976372"/>
            <a:ext cx="2327148" cy="1234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00" y="3028950"/>
            <a:ext cx="2232279" cy="1139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7846" y="3003804"/>
            <a:ext cx="2232660" cy="1139825"/>
          </a:xfrm>
          <a:custGeom>
            <a:avLst/>
            <a:gdLst/>
            <a:ahLst/>
            <a:cxnLst/>
            <a:rect l="l" t="t" r="r" b="b"/>
            <a:pathLst>
              <a:path w="2232660" h="1139825">
                <a:moveTo>
                  <a:pt x="0" y="189864"/>
                </a:moveTo>
                <a:lnTo>
                  <a:pt x="6788" y="139376"/>
                </a:lnTo>
                <a:lnTo>
                  <a:pt x="25940" y="94017"/>
                </a:lnTo>
                <a:lnTo>
                  <a:pt x="55641" y="55594"/>
                </a:lnTo>
                <a:lnTo>
                  <a:pt x="94074" y="25912"/>
                </a:lnTo>
                <a:lnTo>
                  <a:pt x="139420" y="6779"/>
                </a:lnTo>
                <a:lnTo>
                  <a:pt x="189864" y="0"/>
                </a:lnTo>
                <a:lnTo>
                  <a:pt x="2042414" y="0"/>
                </a:lnTo>
                <a:lnTo>
                  <a:pt x="2092858" y="6779"/>
                </a:lnTo>
                <a:lnTo>
                  <a:pt x="2138204" y="25912"/>
                </a:lnTo>
                <a:lnTo>
                  <a:pt x="2176637" y="55594"/>
                </a:lnTo>
                <a:lnTo>
                  <a:pt x="2206338" y="94017"/>
                </a:lnTo>
                <a:lnTo>
                  <a:pt x="2225490" y="139376"/>
                </a:lnTo>
                <a:lnTo>
                  <a:pt x="2232279" y="189864"/>
                </a:lnTo>
                <a:lnTo>
                  <a:pt x="2232279" y="949401"/>
                </a:lnTo>
                <a:lnTo>
                  <a:pt x="2225490" y="999882"/>
                </a:lnTo>
                <a:lnTo>
                  <a:pt x="2206338" y="1045243"/>
                </a:lnTo>
                <a:lnTo>
                  <a:pt x="2176637" y="1083675"/>
                </a:lnTo>
                <a:lnTo>
                  <a:pt x="2138204" y="1113366"/>
                </a:lnTo>
                <a:lnTo>
                  <a:pt x="2092858" y="1132508"/>
                </a:lnTo>
                <a:lnTo>
                  <a:pt x="2042414" y="1139291"/>
                </a:lnTo>
                <a:lnTo>
                  <a:pt x="189864" y="1139291"/>
                </a:lnTo>
                <a:lnTo>
                  <a:pt x="139420" y="1132508"/>
                </a:lnTo>
                <a:lnTo>
                  <a:pt x="94074" y="1113366"/>
                </a:lnTo>
                <a:lnTo>
                  <a:pt x="55641" y="1083675"/>
                </a:lnTo>
                <a:lnTo>
                  <a:pt x="25940" y="1045243"/>
                </a:lnTo>
                <a:lnTo>
                  <a:pt x="6788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9000" y="3176142"/>
            <a:ext cx="2057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latin typeface="Arial"/>
                <a:cs typeface="Arial"/>
              </a:rPr>
              <a:t>Ли</a:t>
            </a:r>
            <a:r>
              <a:rPr sz="2400" b="1" spc="-160" dirty="0">
                <a:latin typeface="Arial"/>
                <a:cs typeface="Arial"/>
              </a:rPr>
              <a:t>ч</a:t>
            </a:r>
            <a:r>
              <a:rPr sz="2400" b="1" spc="-165" dirty="0">
                <a:latin typeface="Arial"/>
                <a:cs typeface="Arial"/>
              </a:rPr>
              <a:t>ный  </a:t>
            </a:r>
            <a:r>
              <a:rPr sz="2400" b="1" spc="-50" dirty="0">
                <a:latin typeface="Arial"/>
                <a:cs typeface="Arial"/>
              </a:rPr>
              <a:t>к</a:t>
            </a:r>
            <a:r>
              <a:rPr sz="2400" b="1" spc="-155" dirty="0">
                <a:latin typeface="Arial"/>
                <a:cs typeface="Arial"/>
              </a:rPr>
              <a:t>абин</a:t>
            </a:r>
            <a:r>
              <a:rPr sz="2400" b="1" spc="-140" dirty="0">
                <a:latin typeface="Arial"/>
                <a:cs typeface="Arial"/>
              </a:rPr>
              <a:t>е</a:t>
            </a:r>
            <a:r>
              <a:rPr sz="2400" b="1" spc="-245" dirty="0"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1552" y="2976372"/>
            <a:ext cx="2186940" cy="123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8922" y="3003804"/>
            <a:ext cx="2091562" cy="1139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8922" y="3003804"/>
            <a:ext cx="2091689" cy="1139825"/>
          </a:xfrm>
          <a:custGeom>
            <a:avLst/>
            <a:gdLst/>
            <a:ahLst/>
            <a:cxnLst/>
            <a:rect l="l" t="t" r="r" b="b"/>
            <a:pathLst>
              <a:path w="2091690" h="1139825">
                <a:moveTo>
                  <a:pt x="0" y="189864"/>
                </a:moveTo>
                <a:lnTo>
                  <a:pt x="6779" y="139376"/>
                </a:lnTo>
                <a:lnTo>
                  <a:pt x="25912" y="94017"/>
                </a:lnTo>
                <a:lnTo>
                  <a:pt x="55594" y="55594"/>
                </a:lnTo>
                <a:lnTo>
                  <a:pt x="94017" y="25912"/>
                </a:lnTo>
                <a:lnTo>
                  <a:pt x="139376" y="6779"/>
                </a:lnTo>
                <a:lnTo>
                  <a:pt x="189865" y="0"/>
                </a:lnTo>
                <a:lnTo>
                  <a:pt x="1901571" y="0"/>
                </a:lnTo>
                <a:lnTo>
                  <a:pt x="1952068" y="6779"/>
                </a:lnTo>
                <a:lnTo>
                  <a:pt x="1997451" y="25912"/>
                </a:lnTo>
                <a:lnTo>
                  <a:pt x="2035905" y="55594"/>
                </a:lnTo>
                <a:lnTo>
                  <a:pt x="2065617" y="94017"/>
                </a:lnTo>
                <a:lnTo>
                  <a:pt x="2084774" y="139376"/>
                </a:lnTo>
                <a:lnTo>
                  <a:pt x="2091562" y="189864"/>
                </a:lnTo>
                <a:lnTo>
                  <a:pt x="2091562" y="949401"/>
                </a:lnTo>
                <a:lnTo>
                  <a:pt x="2084774" y="999882"/>
                </a:lnTo>
                <a:lnTo>
                  <a:pt x="2065617" y="1045243"/>
                </a:lnTo>
                <a:lnTo>
                  <a:pt x="2035905" y="1083675"/>
                </a:lnTo>
                <a:lnTo>
                  <a:pt x="1997451" y="1113366"/>
                </a:lnTo>
                <a:lnTo>
                  <a:pt x="1952068" y="1132508"/>
                </a:lnTo>
                <a:lnTo>
                  <a:pt x="1901571" y="1139291"/>
                </a:lnTo>
                <a:lnTo>
                  <a:pt x="189865" y="1139291"/>
                </a:lnTo>
                <a:lnTo>
                  <a:pt x="139376" y="1132508"/>
                </a:lnTo>
                <a:lnTo>
                  <a:pt x="94017" y="1113366"/>
                </a:lnTo>
                <a:lnTo>
                  <a:pt x="55594" y="1083675"/>
                </a:lnTo>
                <a:lnTo>
                  <a:pt x="25912" y="1045243"/>
                </a:lnTo>
                <a:lnTo>
                  <a:pt x="6779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324" y="4319015"/>
            <a:ext cx="6765035" cy="795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8052" y="4140708"/>
            <a:ext cx="6627876" cy="1002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5618" y="4345787"/>
            <a:ext cx="6669989" cy="7008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74258" y="4234992"/>
            <a:ext cx="6553200" cy="908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ПОЛУЧЕНИЕ </a:t>
            </a:r>
            <a:r>
              <a:rPr sz="2800" b="1" spc="-265" dirty="0">
                <a:solidFill>
                  <a:srgbClr val="C00000"/>
                </a:solidFill>
                <a:latin typeface="Arial"/>
                <a:cs typeface="Arial"/>
              </a:rPr>
              <a:t>УВЕДОМЛЕНИЙ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В ОУ ПОД РОСПИСЬ УЧАСТНИКА ЕГЭ </a:t>
            </a:r>
            <a:r>
              <a:rPr sz="2800" b="1" u="sng" spc="-345" dirty="0">
                <a:solidFill>
                  <a:srgbClr val="C00000"/>
                </a:solidFill>
                <a:uFill>
                  <a:solidFill>
                    <a:srgbClr val="214856"/>
                  </a:solidFill>
                </a:uFill>
                <a:latin typeface="Arial"/>
                <a:cs typeface="Arial"/>
              </a:rPr>
              <a:t>	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477000" y="3105150"/>
            <a:ext cx="190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latin typeface="Trebuchet MS"/>
                <a:cs typeface="Trebuchet MS"/>
              </a:rPr>
              <a:t>С указанием паспорта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74" y="1162303"/>
            <a:ext cx="7580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latin typeface="Georgia"/>
                <a:cs typeface="Georgia"/>
              </a:rPr>
              <a:t>Заявление </a:t>
            </a:r>
            <a:r>
              <a:rPr sz="3600" spc="210" dirty="0">
                <a:latin typeface="Georgia"/>
                <a:cs typeface="Georgia"/>
              </a:rPr>
              <a:t>на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65" dirty="0">
                <a:latin typeface="Georgia"/>
                <a:cs typeface="Georgia"/>
              </a:rPr>
              <a:t>может</a:t>
            </a:r>
            <a:r>
              <a:rPr sz="3600" spc="580" dirty="0">
                <a:latin typeface="Georgia"/>
                <a:cs typeface="Georgia"/>
              </a:rPr>
              <a:t> </a:t>
            </a:r>
            <a:r>
              <a:rPr sz="3600" spc="170" dirty="0">
                <a:latin typeface="Georgia"/>
                <a:cs typeface="Georgia"/>
              </a:rPr>
              <a:t>подать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5" y="1969007"/>
            <a:ext cx="4488180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4" y="2148839"/>
            <a:ext cx="4050791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04" y="1995677"/>
            <a:ext cx="4392486" cy="181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04" y="1995677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031" y="2230958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011" y="1962911"/>
            <a:ext cx="4343399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1540" y="1962911"/>
            <a:ext cx="4032504" cy="1822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7" y="1989582"/>
            <a:ext cx="4248531" cy="182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7" y="1989582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4546" y="2045030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2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5D602E-EE10-4155-A130-648664F0F386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4c48e722-e5ee-4bb4-abb8-2d4075f5b3da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783</Words>
  <Application>Microsoft Office PowerPoint</Application>
  <PresentationFormat>Экран (16:9)</PresentationFormat>
  <Paragraphs>247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ИТОГОВОЕ СОЧИНЕНИЕ:</vt:lpstr>
      <vt:lpstr> ИТОГОВОЕ СОЧИНЕНИЕ</vt:lpstr>
      <vt:lpstr>РЕГИСТРАЦИЯ НА ЕГЭ</vt:lpstr>
      <vt:lpstr>РЕГИСТРАЦИЯ НА ЕГЭ</vt:lpstr>
      <vt:lpstr>РАСПИСАНИЕ ЕГЭ</vt:lpstr>
      <vt:lpstr>Проект расписания ЕГЭ 2023 основной период</vt:lpstr>
      <vt:lpstr>Проект расписания ЕГЭ 2023 </vt:lpstr>
      <vt:lpstr>Проект расписания ЕГЭ 2023 дополнительный период</vt:lpstr>
      <vt:lpstr>МИНИМАЛЬНОЕ КОЛИЧЕСТВО БАЛЛОВ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 получить дополнительные баллы (от 1 до 10 баллов)</vt:lpstr>
      <vt:lpstr> МЕДАЛЬ «За особые успехи в учении»</vt:lpstr>
      <vt:lpstr> САЙТЫ В ПОМОЩЬ</vt:lpstr>
      <vt:lpstr> САЙТЫ    В  ПОМОЩЬ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Вера Михайловна</cp:lastModifiedBy>
  <cp:revision>56</cp:revision>
  <dcterms:created xsi:type="dcterms:W3CDTF">2019-10-15T10:38:01Z</dcterms:created>
  <dcterms:modified xsi:type="dcterms:W3CDTF">2023-03-17T05:21:29Z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